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</p:sldIdLst>
  <p:sldSz cx="30243145" cy="42844720"/>
  <p:notesSz cx="6858000" cy="9144000"/>
  <p:custDataLst>
    <p:tags r:id="rId8"/>
  </p:custDataLst>
  <p:defaultTextStyle>
    <a:defPPr>
      <a:defRPr lang="en-US"/>
    </a:defPPr>
    <a:lvl1pPr marL="0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1pPr>
    <a:lvl2pPr marL="2133600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2pPr>
    <a:lvl3pPr marL="4266565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3pPr>
    <a:lvl4pPr marL="6400165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4pPr>
    <a:lvl5pPr marL="8533765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5pPr>
    <a:lvl6pPr marL="10667365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6pPr>
    <a:lvl7pPr marL="12800330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7pPr>
    <a:lvl8pPr marL="14933930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8pPr>
    <a:lvl9pPr marL="17067530" algn="l" defTabSz="2133600" rtl="0" eaLnBrk="1" latinLnBrk="0" hangingPunct="1">
      <a:defRPr sz="8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6" userDrawn="1">
          <p15:clr>
            <a:srgbClr val="A4A3A4"/>
          </p15:clr>
        </p15:guide>
        <p15:guide id="2" pos="10206" userDrawn="1">
          <p15:clr>
            <a:srgbClr val="A4A3A4"/>
          </p15:clr>
        </p15:guide>
        <p15:guide id="3" orient="horz" pos="13495" userDrawn="1">
          <p15:clr>
            <a:srgbClr val="A4A3A4"/>
          </p15:clr>
        </p15:guide>
        <p15:guide id="4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CFC"/>
    <a:srgbClr val="13448C"/>
    <a:srgbClr val="0B9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8" d="100"/>
          <a:sy n="18" d="100"/>
        </p:scale>
        <p:origin x="2736" y="192"/>
      </p:cViewPr>
      <p:guideLst>
        <p:guide orient="horz" pos="15876"/>
        <p:guide pos="10206"/>
        <p:guide orient="horz" pos="13495"/>
        <p:guide pos="95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64B6D-B5F3-4F82-AFFC-C0523A99C61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8B965-391F-426C-8DB7-4BB90EAB36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7065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93495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40560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86990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34055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80485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27550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73980" algn="l" defTabSz="12934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88195" y="13176885"/>
            <a:ext cx="10081260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-9356090" y="11406505"/>
            <a:ext cx="10081260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胡世豪/OneDrive/桌面/微信图片_20250914164825_155_20.jpg微信图片_20250914164825_155_20"/>
          <p:cNvPicPr>
            <a:picLocks noChangeAspect="1"/>
          </p:cNvPicPr>
          <p:nvPr userDrawn="1"/>
        </p:nvPicPr>
        <p:blipFill>
          <a:blip r:embed="rId2"/>
          <a:srcRect t="63" b="63"/>
          <a:stretch>
            <a:fillRect/>
          </a:stretch>
        </p:blipFill>
        <p:spPr>
          <a:xfrm>
            <a:off x="635" y="635"/>
            <a:ext cx="30280610" cy="428428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33600" rtl="0" eaLnBrk="1" latinLnBrk="0" hangingPunct="1">
        <a:spcBef>
          <a:spcPct val="0"/>
        </a:spcBef>
        <a:buNone/>
        <a:defRPr sz="2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0" indent="-1600200" algn="l" defTabSz="2133600" rtl="0" eaLnBrk="1" latinLnBrk="0" hangingPunct="1">
        <a:spcBef>
          <a:spcPct val="20000"/>
        </a:spcBef>
        <a:buFont typeface="Arial" panose="020B0604020202020204"/>
        <a:buChar char="•"/>
        <a:defRPr sz="14900" kern="1200">
          <a:solidFill>
            <a:schemeClr val="tx1"/>
          </a:solidFill>
          <a:latin typeface="+mn-lt"/>
          <a:ea typeface="+mn-ea"/>
          <a:cs typeface="+mn-cs"/>
        </a:defRPr>
      </a:lvl1pPr>
      <a:lvl2pPr marL="3467100" indent="-1333500" algn="l" defTabSz="2133600" rtl="0" eaLnBrk="1" latinLnBrk="0" hangingPunct="1">
        <a:spcBef>
          <a:spcPct val="20000"/>
        </a:spcBef>
        <a:buFont typeface="Arial" panose="020B0604020202020204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365" indent="-1066800" algn="l" defTabSz="2133600" rtl="0" eaLnBrk="1" latinLnBrk="0" hangingPunct="1">
        <a:spcBef>
          <a:spcPct val="20000"/>
        </a:spcBef>
        <a:buFont typeface="Arial" panose="020B0604020202020204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66965" indent="-1066800" algn="l" defTabSz="2133600" rtl="0" eaLnBrk="1" latinLnBrk="0" hangingPunct="1">
        <a:spcBef>
          <a:spcPct val="20000"/>
        </a:spcBef>
        <a:buFont typeface="Arial" panose="020B0604020202020204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600565" indent="-1066800" algn="l" defTabSz="2133600" rtl="0" eaLnBrk="1" latinLnBrk="0" hangingPunct="1">
        <a:spcBef>
          <a:spcPct val="20000"/>
        </a:spcBef>
        <a:buFont typeface="Arial" panose="020B0604020202020204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34165" indent="-1066800" algn="l" defTabSz="2133600" rtl="0" eaLnBrk="1" latinLnBrk="0" hangingPunct="1">
        <a:spcBef>
          <a:spcPct val="20000"/>
        </a:spcBef>
        <a:buFont typeface="Arial" panose="020B0604020202020204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867130" indent="-1066800" algn="l" defTabSz="2133600" rtl="0" eaLnBrk="1" latinLnBrk="0" hangingPunct="1">
        <a:spcBef>
          <a:spcPct val="20000"/>
        </a:spcBef>
        <a:buFont typeface="Arial" panose="020B0604020202020204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30" indent="-1066800" algn="l" defTabSz="2133600" rtl="0" eaLnBrk="1" latinLnBrk="0" hangingPunct="1">
        <a:spcBef>
          <a:spcPct val="20000"/>
        </a:spcBef>
        <a:buFont typeface="Arial" panose="020B0604020202020204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134330" indent="-1066800" algn="l" defTabSz="2133600" rtl="0" eaLnBrk="1" latinLnBrk="0" hangingPunct="1">
        <a:spcBef>
          <a:spcPct val="20000"/>
        </a:spcBef>
        <a:buFont typeface="Arial" panose="020B0604020202020204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33600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66565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165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533765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667365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800330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933930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7067530" algn="l" defTabSz="2133600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1"/>
          <p:cNvSpPr>
            <a:spLocks noGrp="1"/>
          </p:cNvSpPr>
          <p:nvPr/>
        </p:nvSpPr>
        <p:spPr>
          <a:xfrm>
            <a:off x="8324851" y="1284926"/>
            <a:ext cx="15588342" cy="19070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2133600" rtl="0" eaLnBrk="1" latinLnBrk="0" hangingPunct="1">
              <a:spcBef>
                <a:spcPct val="0"/>
              </a:spcBef>
              <a:buNone/>
              <a:defRPr sz="2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500" dirty="0">
                <a:latin typeface="Times New Roman" panose="02020603050405020304" charset="0"/>
                <a:cs typeface="Times New Roman" panose="02020603050405020304" charset="0"/>
              </a:rPr>
              <a:t>Paper Title</a:t>
            </a:r>
            <a:endParaRPr lang="en-US" sz="115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8324851" y="3399798"/>
            <a:ext cx="14407624" cy="1174595"/>
          </a:xfrm>
          <a:prstGeom prst="rect">
            <a:avLst/>
          </a:prstGeom>
        </p:spPr>
        <p:txBody>
          <a:bodyPr>
            <a:normAutofit/>
          </a:bodyPr>
          <a:lstStyle>
            <a:lvl1pPr marL="1600200" indent="-16002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33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69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05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341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671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07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343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Times New Roman" panose="02020603050405020304" charset="0"/>
                <a:cs typeface="Times New Roman" panose="02020603050405020304" charset="0"/>
              </a:rPr>
              <a:t>Author names and affiliations</a:t>
            </a:r>
            <a:endParaRPr lang="en-US" sz="6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24296914" y="1021509"/>
            <a:ext cx="4702629" cy="3713982"/>
          </a:xfrm>
          <a:prstGeom prst="rect">
            <a:avLst/>
          </a:prstGeom>
          <a:ln>
            <a:solidFill>
              <a:srgbClr val="9EDCFC"/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endParaRPr lang="en-US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Your Organization Logo</a:t>
            </a:r>
            <a:endParaRPr lang="en-US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(optional)</a:t>
            </a:r>
            <a:endParaRPr lang="en-US" sz="400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Subtitle 2"/>
          <p:cNvSpPr>
            <a:spLocks noGrp="1"/>
          </p:cNvSpPr>
          <p:nvPr/>
        </p:nvSpPr>
        <p:spPr>
          <a:xfrm>
            <a:off x="24297005" y="424815"/>
            <a:ext cx="4703445" cy="511810"/>
          </a:xfrm>
          <a:prstGeom prst="rect">
            <a:avLst/>
          </a:prstGeom>
        </p:spPr>
        <p:txBody>
          <a:bodyPr>
            <a:normAutofit fontScale="70000"/>
          </a:bodyPr>
          <a:lstStyle>
            <a:lvl1pPr marL="1600200" indent="-16002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67100" indent="-13335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33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669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05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734165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671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007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34330" indent="-1066800" algn="l" defTabSz="21336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9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600" b="1" dirty="0">
                <a:latin typeface="Times New Roman" panose="02020603050405020304" charset="0"/>
                <a:cs typeface="Times New Roman" panose="02020603050405020304" charset="0"/>
              </a:rPr>
              <a:t>Paper ID:</a:t>
            </a:r>
            <a:endParaRPr lang="en-US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FlNTdmMmY2Y2E0MTliNmU1NTVkOTlkMGFhZGY0ZTU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自定义</PresentationFormat>
  <Paragraphs>9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Arial</vt:lpstr>
      <vt:lpstr>Times New Roman</vt:lpstr>
      <vt:lpstr>Calibri</vt:lpstr>
      <vt:lpstr>微软雅黑</vt:lpstr>
      <vt:lpstr>Arial Unicode MS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Manisa Pipattanasomporn</dc:creator>
  <cp:lastModifiedBy>胡世豪</cp:lastModifiedBy>
  <cp:revision>44</cp:revision>
  <dcterms:created xsi:type="dcterms:W3CDTF">2013-01-23T23:02:00Z</dcterms:created>
  <dcterms:modified xsi:type="dcterms:W3CDTF">2025-09-14T08:48:58Z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DB6545A8A4B343B1A23689E5E7524E81</vt:lpwstr>
  </property>
  <property fmtid="{D5CDD505-2E9C-101B-9397-08002B2CF9AE}" pid="3" name="KSOProductBuildVer">
    <vt:lpwstr>2052-12.1.0.22089</vt:lpwstr>
  </property>
</Properties>
</file>